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60" r:id="rId5"/>
    <p:sldId id="274" r:id="rId6"/>
    <p:sldId id="263" r:id="rId7"/>
    <p:sldId id="276" r:id="rId8"/>
    <p:sldId id="287" r:id="rId9"/>
    <p:sldId id="286" r:id="rId10"/>
    <p:sldId id="290" r:id="rId11"/>
    <p:sldId id="288" r:id="rId12"/>
    <p:sldId id="289" r:id="rId13"/>
    <p:sldId id="279" r:id="rId14"/>
    <p:sldId id="278" r:id="rId15"/>
    <p:sldId id="280" r:id="rId16"/>
    <p:sldId id="282" r:id="rId17"/>
    <p:sldId id="285" r:id="rId18"/>
    <p:sldId id="291" r:id="rId19"/>
    <p:sldId id="281" r:id="rId20"/>
    <p:sldId id="275" r:id="rId21"/>
  </p:sldIdLst>
  <p:sldSz cx="9144000" cy="5143500" type="screen16x9"/>
  <p:notesSz cx="6858000" cy="9144000"/>
  <p:embeddedFontLst>
    <p:embeddedFont>
      <p:font typeface="Algerian" panose="04020705040A02060702" pitchFamily="82" charset="0"/>
      <p:regular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Corbel" panose="020B0503020204020204" pitchFamily="34" charset="0"/>
      <p:regular r:id="rId28"/>
      <p:bold r:id="rId29"/>
      <p:italic r:id="rId30"/>
      <p:boldItalic r:id="rId31"/>
    </p:embeddedFont>
    <p:embeddedFont>
      <p:font typeface="Economica" panose="020B0604020202020204" charset="0"/>
      <p:regular r:id="rId32"/>
      <p:bold r:id="rId33"/>
      <p:italic r:id="rId34"/>
      <p:boldItalic r:id="rId35"/>
    </p:embeddedFont>
    <p:embeddedFont>
      <p:font typeface="Open Sans" panose="020B0606030504020204" pitchFamily="34" charset="0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1689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68BB692-35F6-47D3-B1DB-3F61E91DB9F4}" v="6" dt="2022-12-05T08:02:18.86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966" y="60"/>
      </p:cViewPr>
      <p:guideLst>
        <p:guide orient="horz" pos="1689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openxmlformats.org/officeDocument/2006/relationships/font" Target="fonts/font17.fntdata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font" Target="fonts/font15.fntdata"/><Relationship Id="rId40" Type="http://schemas.openxmlformats.org/officeDocument/2006/relationships/presProps" Target="presProps.xml"/><Relationship Id="rId45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4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font" Target="fonts/font16.fntdata"/><Relationship Id="rId20" Type="http://schemas.openxmlformats.org/officeDocument/2006/relationships/slide" Target="slides/slide19.xml"/><Relationship Id="rId41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ishnavi E" userId="8d26e6f857407e46" providerId="LiveId" clId="{A68BB692-35F6-47D3-B1DB-3F61E91DB9F4}"/>
    <pc:docChg chg="custSel addSld delSld modSld">
      <pc:chgData name="Vaishnavi E" userId="8d26e6f857407e46" providerId="LiveId" clId="{A68BB692-35F6-47D3-B1DB-3F61E91DB9F4}" dt="2022-12-05T08:02:18.865" v="74"/>
      <pc:docMkLst>
        <pc:docMk/>
      </pc:docMkLst>
      <pc:sldChg chg="modSp mod setBg">
        <pc:chgData name="Vaishnavi E" userId="8d26e6f857407e46" providerId="LiveId" clId="{A68BB692-35F6-47D3-B1DB-3F61E91DB9F4}" dt="2022-12-05T08:02:14.224" v="73"/>
        <pc:sldMkLst>
          <pc:docMk/>
          <pc:sldMk cId="0" sldId="257"/>
        </pc:sldMkLst>
        <pc:spChg chg="mod">
          <ac:chgData name="Vaishnavi E" userId="8d26e6f857407e46" providerId="LiveId" clId="{A68BB692-35F6-47D3-B1DB-3F61E91DB9F4}" dt="2022-12-05T07:00:31.816" v="1" actId="6549"/>
          <ac:spMkLst>
            <pc:docMk/>
            <pc:sldMk cId="0" sldId="257"/>
            <ac:spMk id="93" creationId="{00000000-0000-0000-0000-000000000000}"/>
          </ac:spMkLst>
        </pc:spChg>
      </pc:sldChg>
      <pc:sldChg chg="setBg">
        <pc:chgData name="Vaishnavi E" userId="8d26e6f857407e46" providerId="LiveId" clId="{A68BB692-35F6-47D3-B1DB-3F61E91DB9F4}" dt="2022-12-05T08:02:18.865" v="74"/>
        <pc:sldMkLst>
          <pc:docMk/>
          <pc:sldMk cId="0" sldId="260"/>
        </pc:sldMkLst>
      </pc:sldChg>
      <pc:sldChg chg="del mod modShow">
        <pc:chgData name="Vaishnavi E" userId="8d26e6f857407e46" providerId="LiveId" clId="{A68BB692-35F6-47D3-B1DB-3F61E91DB9F4}" dt="2022-12-05T07:02:36.178" v="3" actId="2696"/>
        <pc:sldMkLst>
          <pc:docMk/>
          <pc:sldMk cId="0" sldId="272"/>
        </pc:sldMkLst>
      </pc:sldChg>
      <pc:sldChg chg="addSp modSp mod">
        <pc:chgData name="Vaishnavi E" userId="8d26e6f857407e46" providerId="LiveId" clId="{A68BB692-35F6-47D3-B1DB-3F61E91DB9F4}" dt="2022-12-05T07:03:51.998" v="20" actId="1076"/>
        <pc:sldMkLst>
          <pc:docMk/>
          <pc:sldMk cId="0" sldId="274"/>
        </pc:sldMkLst>
        <pc:picChg chg="mod">
          <ac:chgData name="Vaishnavi E" userId="8d26e6f857407e46" providerId="LiveId" clId="{A68BB692-35F6-47D3-B1DB-3F61E91DB9F4}" dt="2022-12-05T07:03:47.766" v="17" actId="1076"/>
          <ac:picMkLst>
            <pc:docMk/>
            <pc:sldMk cId="0" sldId="274"/>
            <ac:picMk id="2" creationId="{14BB78E0-DD62-114A-648E-541710B909E3}"/>
          </ac:picMkLst>
        </pc:picChg>
        <pc:picChg chg="add mod">
          <ac:chgData name="Vaishnavi E" userId="8d26e6f857407e46" providerId="LiveId" clId="{A68BB692-35F6-47D3-B1DB-3F61E91DB9F4}" dt="2022-12-05T07:03:51.998" v="20" actId="1076"/>
          <ac:picMkLst>
            <pc:docMk/>
            <pc:sldMk cId="0" sldId="274"/>
            <ac:picMk id="3" creationId="{0630AC47-C7D1-D47A-856E-E65370C66C1D}"/>
          </ac:picMkLst>
        </pc:picChg>
        <pc:picChg chg="mod">
          <ac:chgData name="Vaishnavi E" userId="8d26e6f857407e46" providerId="LiveId" clId="{A68BB692-35F6-47D3-B1DB-3F61E91DB9F4}" dt="2022-12-05T07:03:50.659" v="19" actId="1076"/>
          <ac:picMkLst>
            <pc:docMk/>
            <pc:sldMk cId="0" sldId="274"/>
            <ac:picMk id="4" creationId="{00000000-0000-0000-0000-000000000000}"/>
          </ac:picMkLst>
        </pc:picChg>
        <pc:picChg chg="mod">
          <ac:chgData name="Vaishnavi E" userId="8d26e6f857407e46" providerId="LiveId" clId="{A68BB692-35F6-47D3-B1DB-3F61E91DB9F4}" dt="2022-12-05T07:03:49.426" v="18" actId="1076"/>
          <ac:picMkLst>
            <pc:docMk/>
            <pc:sldMk cId="0" sldId="274"/>
            <ac:picMk id="15" creationId="{00000000-0000-0000-0000-000000000000}"/>
          </ac:picMkLst>
        </pc:picChg>
      </pc:sldChg>
      <pc:sldChg chg="modSp new mod setBg">
        <pc:chgData name="Vaishnavi E" userId="8d26e6f857407e46" providerId="LiveId" clId="{A68BB692-35F6-47D3-B1DB-3F61E91DB9F4}" dt="2022-12-05T08:01:56.473" v="72" actId="20577"/>
        <pc:sldMkLst>
          <pc:docMk/>
          <pc:sldMk cId="3413860716" sldId="291"/>
        </pc:sldMkLst>
        <pc:spChg chg="mod">
          <ac:chgData name="Vaishnavi E" userId="8d26e6f857407e46" providerId="LiveId" clId="{A68BB692-35F6-47D3-B1DB-3F61E91DB9F4}" dt="2022-12-05T08:01:56.473" v="72" actId="20577"/>
          <ac:spMkLst>
            <pc:docMk/>
            <pc:sldMk cId="3413860716" sldId="291"/>
            <ac:spMk id="2" creationId="{BF3D86E5-76BA-A92E-2981-3ED0F96C529D}"/>
          </ac:spMkLst>
        </pc:spChg>
      </pc:sldChg>
      <pc:sldMasterChg chg="delSldLayout">
        <pc:chgData name="Vaishnavi E" userId="8d26e6f857407e46" providerId="LiveId" clId="{A68BB692-35F6-47D3-B1DB-3F61E91DB9F4}" dt="2022-12-05T07:02:36.178" v="3" actId="2696"/>
        <pc:sldMasterMkLst>
          <pc:docMk/>
          <pc:sldMasterMk cId="0" sldId="2147483648"/>
        </pc:sldMasterMkLst>
        <pc:sldLayoutChg chg="del">
          <pc:chgData name="Vaishnavi E" userId="8d26e6f857407e46" providerId="LiveId" clId="{A68BB692-35F6-47D3-B1DB-3F61E91DB9F4}" dt="2022-12-05T07:02:36.178" v="3" actId="2696"/>
          <pc:sldLayoutMkLst>
            <pc:docMk/>
            <pc:sldMasterMk cId="0" sldId="2147483648"/>
            <pc:sldLayoutMk cId="0" sldId="2147483659"/>
          </pc:sldLayoutMkLst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#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44149F6-C6D5-4E46-96AD-075B1AFADF60}" type="doc">
      <dgm:prSet loTypeId="urn:microsoft.com/office/officeart/2005/8/layout/hList6" loCatId="list" qsTypeId="urn:microsoft.com/office/officeart/2005/8/quickstyle/simple2#1" qsCatId="simple" csTypeId="urn:microsoft.com/office/officeart/2005/8/colors/accent1_2#2" csCatId="accent1" phldr="1"/>
      <dgm:spPr/>
      <dgm:t>
        <a:bodyPr/>
        <a:lstStyle/>
        <a:p>
          <a:endParaRPr lang="en-US"/>
        </a:p>
      </dgm:t>
    </dgm:pt>
    <dgm:pt modelId="{495AB2AB-C979-4559-87C6-D4518E9E353F}">
      <dgm:prSet custT="1"/>
      <dgm:spPr/>
      <dgm:t>
        <a:bodyPr/>
        <a:lstStyle/>
        <a:p>
          <a:r>
            <a:rPr lang="en-US" sz="1200" b="0" i="0" dirty="0">
              <a:latin typeface="Calibri" panose="020F0502020204030204" pitchFamily="34" charset="0"/>
              <a:cs typeface="Calibri" panose="020F0502020204030204" pitchFamily="34" charset="0"/>
            </a:rPr>
            <a:t>Book API Service</a:t>
          </a:r>
          <a:endParaRPr lang="en-US" sz="1200" dirty="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62F3A8CA-F64F-4EBE-B0B9-26586383538A}" type="parTrans" cxnId="{7F97A5A9-C879-49E5-B4E5-7BA0056BEEBA}">
      <dgm:prSet/>
      <dgm:spPr/>
      <dgm:t>
        <a:bodyPr/>
        <a:lstStyle/>
        <a:p>
          <a:endParaRPr lang="en-US"/>
        </a:p>
      </dgm:t>
    </dgm:pt>
    <dgm:pt modelId="{B03598B7-1AB7-4EA5-9DD4-A95203869A11}" type="sibTrans" cxnId="{7F97A5A9-C879-49E5-B4E5-7BA0056BEEBA}">
      <dgm:prSet/>
      <dgm:spPr/>
      <dgm:t>
        <a:bodyPr/>
        <a:lstStyle/>
        <a:p>
          <a:endParaRPr lang="en-US"/>
        </a:p>
      </dgm:t>
    </dgm:pt>
    <dgm:pt modelId="{3BEDDE35-9151-4B0A-A6B5-C3EEEAF1E3AF}">
      <dgm:prSet custT="1"/>
      <dgm:spPr/>
      <dgm:t>
        <a:bodyPr/>
        <a:lstStyle/>
        <a:p>
          <a:r>
            <a:rPr lang="en-US" sz="1200" dirty="0">
              <a:latin typeface="Calibri" panose="020F0502020204030204" pitchFamily="34" charset="0"/>
              <a:cs typeface="Calibri" panose="020F0502020204030204" pitchFamily="34" charset="0"/>
            </a:rPr>
            <a:t>User API Service</a:t>
          </a:r>
        </a:p>
      </dgm:t>
    </dgm:pt>
    <dgm:pt modelId="{D3E3915B-68A0-4EF1-BBF4-1B547A82C0A2}" type="parTrans" cxnId="{033BCBC2-12A1-4EBD-AD3B-BD2F5BAFF246}">
      <dgm:prSet/>
      <dgm:spPr/>
      <dgm:t>
        <a:bodyPr/>
        <a:lstStyle/>
        <a:p>
          <a:endParaRPr lang="en-US"/>
        </a:p>
      </dgm:t>
    </dgm:pt>
    <dgm:pt modelId="{37C91543-8B22-4099-BBD1-28679F4D437E}" type="sibTrans" cxnId="{033BCBC2-12A1-4EBD-AD3B-BD2F5BAFF246}">
      <dgm:prSet/>
      <dgm:spPr/>
      <dgm:t>
        <a:bodyPr/>
        <a:lstStyle/>
        <a:p>
          <a:endParaRPr lang="en-US"/>
        </a:p>
      </dgm:t>
    </dgm:pt>
    <dgm:pt modelId="{A1B49F1D-332D-4E33-B466-82106D9A224D}" type="pres">
      <dgm:prSet presAssocID="{C44149F6-C6D5-4E46-96AD-075B1AFADF60}" presName="Name0" presStyleCnt="0">
        <dgm:presLayoutVars>
          <dgm:dir/>
          <dgm:resizeHandles val="exact"/>
        </dgm:presLayoutVars>
      </dgm:prSet>
      <dgm:spPr/>
    </dgm:pt>
    <dgm:pt modelId="{A4E260C0-61EE-4497-9D4A-BE84E523A3EF}" type="pres">
      <dgm:prSet presAssocID="{495AB2AB-C979-4559-87C6-D4518E9E353F}" presName="node" presStyleLbl="node1" presStyleIdx="0" presStyleCnt="2" custScaleX="97104" custScaleY="99388" custLinFactNeighborX="10690">
        <dgm:presLayoutVars>
          <dgm:bulletEnabled val="1"/>
        </dgm:presLayoutVars>
      </dgm:prSet>
      <dgm:spPr/>
    </dgm:pt>
    <dgm:pt modelId="{54B075C8-177D-4296-9933-F3D1ECDC87D0}" type="pres">
      <dgm:prSet presAssocID="{B03598B7-1AB7-4EA5-9DD4-A95203869A11}" presName="sibTrans" presStyleCnt="0"/>
      <dgm:spPr/>
    </dgm:pt>
    <dgm:pt modelId="{3C66AB4E-BF93-4B6B-B535-867F0DB5883B}" type="pres">
      <dgm:prSet presAssocID="{3BEDDE35-9151-4B0A-A6B5-C3EEEAF1E3AF}" presName="node" presStyleLbl="node1" presStyleIdx="1" presStyleCnt="2" custScaleX="90936" custScaleY="84708" custLinFactX="1320" custLinFactNeighborX="100000">
        <dgm:presLayoutVars>
          <dgm:bulletEnabled val="1"/>
        </dgm:presLayoutVars>
      </dgm:prSet>
      <dgm:spPr/>
    </dgm:pt>
  </dgm:ptLst>
  <dgm:cxnLst>
    <dgm:cxn modelId="{B1593446-AD85-4FFA-840F-2A51808A5FC0}" type="presOf" srcId="{3BEDDE35-9151-4B0A-A6B5-C3EEEAF1E3AF}" destId="{3C66AB4E-BF93-4B6B-B535-867F0DB5883B}" srcOrd="0" destOrd="0" presId="urn:microsoft.com/office/officeart/2005/8/layout/hList6"/>
    <dgm:cxn modelId="{4905D57C-8930-4BE6-A519-DA3627C32595}" type="presOf" srcId="{C44149F6-C6D5-4E46-96AD-075B1AFADF60}" destId="{A1B49F1D-332D-4E33-B466-82106D9A224D}" srcOrd="0" destOrd="0" presId="urn:microsoft.com/office/officeart/2005/8/layout/hList6"/>
    <dgm:cxn modelId="{7F97A5A9-C879-49E5-B4E5-7BA0056BEEBA}" srcId="{C44149F6-C6D5-4E46-96AD-075B1AFADF60}" destId="{495AB2AB-C979-4559-87C6-D4518E9E353F}" srcOrd="0" destOrd="0" parTransId="{62F3A8CA-F64F-4EBE-B0B9-26586383538A}" sibTransId="{B03598B7-1AB7-4EA5-9DD4-A95203869A11}"/>
    <dgm:cxn modelId="{E149D8AE-E101-4876-B9D8-D848E4223B1B}" type="presOf" srcId="{495AB2AB-C979-4559-87C6-D4518E9E353F}" destId="{A4E260C0-61EE-4497-9D4A-BE84E523A3EF}" srcOrd="0" destOrd="0" presId="urn:microsoft.com/office/officeart/2005/8/layout/hList6"/>
    <dgm:cxn modelId="{033BCBC2-12A1-4EBD-AD3B-BD2F5BAFF246}" srcId="{C44149F6-C6D5-4E46-96AD-075B1AFADF60}" destId="{3BEDDE35-9151-4B0A-A6B5-C3EEEAF1E3AF}" srcOrd="1" destOrd="0" parTransId="{D3E3915B-68A0-4EF1-BBF4-1B547A82C0A2}" sibTransId="{37C91543-8B22-4099-BBD1-28679F4D437E}"/>
    <dgm:cxn modelId="{52E83B0D-54D7-42D9-9D31-DA0547ED5331}" type="presParOf" srcId="{A1B49F1D-332D-4E33-B466-82106D9A224D}" destId="{A4E260C0-61EE-4497-9D4A-BE84E523A3EF}" srcOrd="0" destOrd="0" presId="urn:microsoft.com/office/officeart/2005/8/layout/hList6"/>
    <dgm:cxn modelId="{DDADCBDC-1A1A-4B8F-9888-80157657C130}" type="presParOf" srcId="{A1B49F1D-332D-4E33-B466-82106D9A224D}" destId="{54B075C8-177D-4296-9933-F3D1ECDC87D0}" srcOrd="1" destOrd="0" presId="urn:microsoft.com/office/officeart/2005/8/layout/hList6"/>
    <dgm:cxn modelId="{457E4612-902F-4E5E-80B1-F016A661E9F8}" type="presParOf" srcId="{A1B49F1D-332D-4E33-B466-82106D9A224D}" destId="{3C66AB4E-BF93-4B6B-B535-867F0DB5883B}" srcOrd="2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E260C0-61EE-4497-9D4A-BE84E523A3EF}">
      <dsp:nvSpPr>
        <dsp:cNvPr id="0" name=""/>
        <dsp:cNvSpPr/>
      </dsp:nvSpPr>
      <dsp:spPr>
        <a:xfrm rot="16200000">
          <a:off x="-276351" y="296882"/>
          <a:ext cx="2063742" cy="148268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0" rIns="7620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 dirty="0">
              <a:latin typeface="Calibri" panose="020F0502020204030204" pitchFamily="34" charset="0"/>
              <a:cs typeface="Calibri" panose="020F0502020204030204" pitchFamily="34" charset="0"/>
            </a:rPr>
            <a:t>Book API Service</a:t>
          </a:r>
          <a:endParaRPr lang="en-US" sz="1200" kern="1200" dirty="0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 rot="5400000">
        <a:off x="14178" y="419101"/>
        <a:ext cx="1482685" cy="1238246"/>
      </dsp:txXfrm>
    </dsp:sp>
    <dsp:sp modelId="{3C66AB4E-BF93-4B6B-B535-867F0DB5883B}">
      <dsp:nvSpPr>
        <dsp:cNvPr id="0" name=""/>
        <dsp:cNvSpPr/>
      </dsp:nvSpPr>
      <dsp:spPr>
        <a:xfrm rot="16200000">
          <a:off x="1415867" y="343972"/>
          <a:ext cx="1758919" cy="138850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0" rIns="7620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latin typeface="Calibri" panose="020F0502020204030204" pitchFamily="34" charset="0"/>
              <a:cs typeface="Calibri" panose="020F0502020204030204" pitchFamily="34" charset="0"/>
            </a:rPr>
            <a:t>User API Service</a:t>
          </a:r>
        </a:p>
      </dsp:txBody>
      <dsp:txXfrm rot="5400000">
        <a:off x="1601074" y="510549"/>
        <a:ext cx="1388505" cy="105535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#1">
  <dgm:title val=""/>
  <dgm:desc val=""/>
  <dgm:catLst>
    <dgm:cat type="simple" pri="102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media/hdphoto1.wdp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5f6af9dd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5f6af9dd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51622d55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51622d55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51622d556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51622d556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51622d556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51622d556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51d9112ad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51d9112ad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46ee7dff8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46ee7dff8_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51622d556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51622d556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d9c67055b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d9c67055b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51622d556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51622d556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51622d55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51622d55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51622d556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51622d556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 panose="02000506040000020004"/>
              <a:buNone/>
              <a:defRPr sz="2100"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 panose="02000506040000020004"/>
              <a:buNone/>
              <a:defRPr sz="2100"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 panose="02000506040000020004"/>
              <a:buNone/>
              <a:defRPr sz="2100"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 panose="02000506040000020004"/>
              <a:buNone/>
              <a:defRPr sz="2100"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 panose="02000506040000020004"/>
              <a:buNone/>
              <a:defRPr sz="2100"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 panose="02000506040000020004"/>
              <a:buNone/>
              <a:defRPr sz="2100"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 panose="02000506040000020004"/>
              <a:buNone/>
              <a:defRPr sz="2100"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 panose="02000506040000020004"/>
              <a:buNone/>
              <a:defRPr sz="2100"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 panose="02000506040000020004"/>
              <a:buNone/>
              <a:defRPr sz="2100"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>
  <p:cSld name="Section title and description 1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3" descr="Side view of hands writing in a notebook at a cafe"/>
          <p:cNvPicPr preferRelativeResize="0"/>
          <p:nvPr/>
        </p:nvPicPr>
        <p:blipFill rotWithShape="1">
          <a:blip r:embed="rId2"/>
          <a:srcRect l="9050" t="12064" r="54351" b="26446"/>
          <a:stretch>
            <a:fillRect/>
          </a:stretch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3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61" name="Google Shape;61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2" name="Google Shape;62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" name="Google Shape;63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64" name="Google Shape;64;p13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sldNum" idx="12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7" name="Google Shape;17;p3"/>
          <p:cNvSpPr/>
          <p:nvPr/>
        </p:nvSpPr>
        <p:spPr>
          <a:xfrm rot="10800000" flipH="1">
            <a:off x="466425" y="35583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 panose="02000506040000020004"/>
              <a:buNone/>
              <a:defRPr sz="2400"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1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" name="Google Shape;5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>
            <a:spLocks noGrp="1"/>
          </p:cNvSpPr>
          <p:nvPr>
            <p:ph type="body" idx="1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 panose="02000506040000020004"/>
              <a:buNone/>
              <a:defRPr sz="4200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 panose="02000506040000020004"/>
              <a:buNone/>
              <a:defRPr sz="4200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 panose="02000506040000020004"/>
              <a:buNone/>
              <a:defRPr sz="4200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 panose="02000506040000020004"/>
              <a:buNone/>
              <a:defRPr sz="4200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 panose="02000506040000020004"/>
              <a:buNone/>
              <a:defRPr sz="4200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 panose="02000506040000020004"/>
              <a:buNone/>
              <a:defRPr sz="4200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 panose="02000506040000020004"/>
              <a:buNone/>
              <a:defRPr sz="4200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 panose="02000506040000020004"/>
              <a:buNone/>
              <a:defRPr sz="4200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 panose="02000506040000020004"/>
              <a:buNone/>
              <a:defRPr sz="4200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 panose="020B0606030504020204"/>
              <a:buChar char="●"/>
              <a:defRPr sz="1800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 panose="020B0606030504020204"/>
              <a:buChar char="○"/>
              <a:defRPr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 panose="020B0606030504020204"/>
              <a:buChar char="■"/>
              <a:defRPr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 panose="020B0606030504020204"/>
              <a:buChar char="●"/>
              <a:defRPr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 panose="020B0606030504020204"/>
              <a:buChar char="○"/>
              <a:defRPr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 panose="020B0606030504020204"/>
              <a:buChar char="■"/>
              <a:defRPr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 panose="020B0606030504020204"/>
              <a:buChar char="●"/>
              <a:defRPr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 panose="020B0606030504020204"/>
              <a:buChar char="○"/>
              <a:defRPr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 panose="020B0606030504020204"/>
              <a:buChar char="■"/>
              <a:defRPr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6" r:id="rId7"/>
    <p:sldLayoutId id="2147483657" r:id="rId8"/>
    <p:sldLayoutId id="2147483658" r:id="rId9"/>
    <p:sldLayoutId id="2147483660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11" Type="http://schemas.openxmlformats.org/officeDocument/2006/relationships/image" Target="../media/image20.png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19.png"/><Relationship Id="rId4" Type="http://schemas.openxmlformats.org/officeDocument/2006/relationships/diagramLayout" Target="../diagrams/layout1.xml"/><Relationship Id="rId9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7.png"/><Relationship Id="rId7" Type="http://schemas.openxmlformats.org/officeDocument/2006/relationships/hyperlink" Target="https://www.marcus-povey.co.uk/2020/08/31/known-postman-collection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eg"/><Relationship Id="rId5" Type="http://schemas.openxmlformats.org/officeDocument/2006/relationships/image" Target="../media/image9.png"/><Relationship Id="rId10" Type="http://schemas.openxmlformats.org/officeDocument/2006/relationships/image" Target="../media/image13.png"/><Relationship Id="rId4" Type="http://schemas.openxmlformats.org/officeDocument/2006/relationships/image" Target="../media/image8.png"/><Relationship Id="rId9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5" descr="Open Chromebook laptop computer"/>
          <p:cNvPicPr preferRelativeResize="0"/>
          <p:nvPr/>
        </p:nvPicPr>
        <p:blipFill rotWithShape="1">
          <a:blip r:embed="rId3"/>
          <a:srcRect r="3344"/>
          <a:stretch>
            <a:fillRect/>
          </a:stretch>
        </p:blipFill>
        <p:spPr>
          <a:xfrm>
            <a:off x="4606900" y="1399750"/>
            <a:ext cx="4537098" cy="2822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5" descr="Portrait-oriented black smaptphone"/>
          <p:cNvPicPr preferRelativeResize="0"/>
          <p:nvPr/>
        </p:nvPicPr>
        <p:blipFill rotWithShape="1">
          <a:blip r:embed="rId4"/>
          <a:srcRect r="19980"/>
          <a:stretch>
            <a:fillRect/>
          </a:stretch>
        </p:blipFill>
        <p:spPr>
          <a:xfrm>
            <a:off x="8220926" y="2149750"/>
            <a:ext cx="923075" cy="2265601"/>
          </a:xfrm>
          <a:prstGeom prst="rect">
            <a:avLst/>
          </a:prstGeom>
          <a:noFill/>
          <a:ln>
            <a:noFill/>
          </a:ln>
          <a:effectLst>
            <a:reflection stA="20000" endPos="4000" fadeDir="5400012" sy="-100000" algn="bl" rotWithShape="0"/>
          </a:effectLst>
        </p:spPr>
      </p:pic>
      <p:sp>
        <p:nvSpPr>
          <p:cNvPr id="85" name="Google Shape;85;p15"/>
          <p:cNvSpPr txBox="1">
            <a:spLocks noGrp="1"/>
          </p:cNvSpPr>
          <p:nvPr>
            <p:ph type="ctrTitle"/>
          </p:nvPr>
        </p:nvSpPr>
        <p:spPr>
          <a:xfrm>
            <a:off x="2083700" y="198600"/>
            <a:ext cx="3787800" cy="144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BookHive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6" name="Google Shape;86;p15"/>
          <p:cNvSpPr txBox="1">
            <a:spLocks noGrp="1"/>
          </p:cNvSpPr>
          <p:nvPr>
            <p:ph type="subTitle" idx="1"/>
          </p:nvPr>
        </p:nvSpPr>
        <p:spPr>
          <a:xfrm>
            <a:off x="393258" y="2049638"/>
            <a:ext cx="4178742" cy="23527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 dirty="0">
                <a:latin typeface="Calibri" panose="020F0502020204030204" pitchFamily="34" charset="0"/>
                <a:cs typeface="Calibri" panose="020F0502020204030204" pitchFamily="34" charset="0"/>
              </a:rPr>
              <a:t>Team-4:</a:t>
            </a:r>
          </a:p>
          <a:p>
            <a:pPr lvl="0" indent="-457200" algn="just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IN" sz="2000" b="1" dirty="0">
                <a:highlight>
                  <a:srgbClr val="FFFFFF"/>
                </a:highlight>
                <a:latin typeface="Corbel" panose="020B0503020204020204" pitchFamily="34" charset="0"/>
              </a:rPr>
              <a:t>Chirachapala Sayyed</a:t>
            </a:r>
          </a:p>
          <a:p>
            <a:pPr lvl="0" indent="-457200" algn="just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IN" sz="2000" b="1" dirty="0">
                <a:highlight>
                  <a:srgbClr val="FFFFFF"/>
                </a:highlight>
                <a:latin typeface="Corbel" panose="020B0503020204020204" pitchFamily="34" charset="0"/>
              </a:rPr>
              <a:t>E Vaishnavi</a:t>
            </a:r>
          </a:p>
          <a:p>
            <a:pPr lvl="0" indent="-457200" algn="just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IN" sz="2000" b="1" dirty="0">
                <a:highlight>
                  <a:srgbClr val="FFFFFF"/>
                </a:highlight>
                <a:latin typeface="Corbel" panose="020B0503020204020204" pitchFamily="34" charset="0"/>
              </a:rPr>
              <a:t>Dasari Charishma</a:t>
            </a:r>
          </a:p>
          <a:p>
            <a:pPr lvl="0" indent="-457200" algn="just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IN" sz="2000" b="1" dirty="0">
                <a:highlight>
                  <a:srgbClr val="FFFFFF"/>
                </a:highlight>
                <a:latin typeface="Corbel" panose="020B0503020204020204" pitchFamily="34" charset="0"/>
              </a:rPr>
              <a:t>Bandaru Meghamala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72075" y="1645293"/>
            <a:ext cx="3497343" cy="200659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82940" y="2331719"/>
            <a:ext cx="861060" cy="189042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7E4DDD-37AD-B96F-028B-CB5324568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Book </a:t>
            </a:r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Service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069CCB-8E27-F44D-9522-BB0B8DA34F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All the books added by the admin will be visible to the user on the user landing page.</a:t>
            </a:r>
          </a:p>
          <a:p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details of the book which are visible to the user are:</a:t>
            </a:r>
          </a:p>
          <a:p>
            <a:pPr marL="114300" indent="0">
              <a:buNone/>
            </a:pPr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1.Book Title</a:t>
            </a:r>
          </a:p>
          <a:p>
            <a:pPr marL="114300" indent="0">
              <a:buNone/>
            </a:pPr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2.Book Description</a:t>
            </a:r>
          </a:p>
          <a:p>
            <a:pPr marL="114300" indent="0">
              <a:buNone/>
            </a:pPr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3.Book Image</a:t>
            </a:r>
          </a:p>
          <a:p>
            <a:pPr marL="114300" indent="0">
              <a:buNone/>
            </a:pPr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4.Amount in dollars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511987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C3529-6A05-501D-780C-D252AA3AA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Cart Service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FDA6A3-3345-63DE-908F-165FFBB08B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Whenever the user add a book to cart it will be visible in “My Cart” on the nav bar.</a:t>
            </a:r>
          </a:p>
          <a:p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user can also place an order of the book which he added to the cart.</a:t>
            </a:r>
          </a:p>
          <a:p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user can also clear the cart if he/she requires. </a:t>
            </a:r>
          </a:p>
          <a:p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cart-service will allow the user to check how many items(books)are available in the cart and what is the total amount of books which he/she added to the cart.</a:t>
            </a:r>
          </a:p>
        </p:txBody>
      </p:sp>
    </p:spTree>
    <p:extLst>
      <p:ext uri="{BB962C8B-B14F-4D97-AF65-F5344CB8AC3E}">
        <p14:creationId xmlns:p14="http://schemas.microsoft.com/office/powerpoint/2010/main" val="36058880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A0E7DB-8BC0-D291-960A-D040C2A6BA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Order Service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1FF6DE-8389-ABB4-BEA3-D126C6BEA1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 the user clicks on the order button the application requires the user to fill some details ie Delivery Address</a:t>
            </a:r>
          </a:p>
          <a:p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details to be added by the user are:</a:t>
            </a:r>
          </a:p>
          <a:p>
            <a:pPr marL="571500" indent="-457200">
              <a:buAutoNum type="arabicPeriod"/>
            </a:pPr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Street Address</a:t>
            </a:r>
          </a:p>
          <a:p>
            <a:pPr marL="571500" indent="-457200">
              <a:buAutoNum type="arabicPeriod"/>
            </a:pPr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City</a:t>
            </a:r>
          </a:p>
          <a:p>
            <a:pPr marL="571500" indent="-457200">
              <a:buAutoNum type="arabicPeriod"/>
            </a:pPr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State</a:t>
            </a:r>
          </a:p>
          <a:p>
            <a:pPr marL="571500" indent="-457200">
              <a:buAutoNum type="arabicPeriod"/>
            </a:pPr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Postal ZipCode</a:t>
            </a:r>
          </a:p>
          <a:p>
            <a:pPr marL="571500" indent="-457200">
              <a:buAutoNum type="arabicPeriod"/>
            </a:pPr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Next he can place an order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801741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4160520" y="1472094"/>
            <a:ext cx="906780" cy="11090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/>
          <p:cNvSpPr/>
          <p:nvPr/>
        </p:nvSpPr>
        <p:spPr>
          <a:xfrm>
            <a:off x="454660" y="1811020"/>
            <a:ext cx="1116965" cy="74041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/>
              <a:t>HOME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2416477" y="885073"/>
            <a:ext cx="1116993" cy="740638"/>
            <a:chOff x="3340101" y="0"/>
            <a:chExt cx="1116993" cy="740638"/>
          </a:xfrm>
        </p:grpSpPr>
        <p:sp>
          <p:nvSpPr>
            <p:cNvPr id="17" name="Oval 16"/>
            <p:cNvSpPr/>
            <p:nvPr/>
          </p:nvSpPr>
          <p:spPr>
            <a:xfrm>
              <a:off x="3340101" y="0"/>
              <a:ext cx="1116993" cy="740638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8" name="Oval 4"/>
            <p:cNvSpPr txBox="1"/>
            <p:nvPr/>
          </p:nvSpPr>
          <p:spPr>
            <a:xfrm>
              <a:off x="3503681" y="108464"/>
              <a:ext cx="789833" cy="523710"/>
            </a:xfrm>
            <a:prstGeom prst="rect">
              <a:avLst/>
            </a:prstGeom>
            <a:solidFill>
              <a:schemeClr val="accent1"/>
            </a:solidFill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525" tIns="9525" rIns="9525" bIns="9525" numCol="1" spcCol="1270" anchor="ctr" anchorCtr="0">
              <a:noAutofit/>
            </a:bodyPr>
            <a:lstStyle/>
            <a:p>
              <a:pPr marL="0" lvl="0" indent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500" b="0" i="0" kern="1200" dirty="0"/>
                <a:t>Login</a:t>
              </a:r>
              <a:endParaRPr lang="en-US" sz="1500" kern="1200" dirty="0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2439973" y="1860251"/>
            <a:ext cx="1116993" cy="740638"/>
            <a:chOff x="3340101" y="0"/>
            <a:chExt cx="1116993" cy="740638"/>
          </a:xfrm>
        </p:grpSpPr>
        <p:sp>
          <p:nvSpPr>
            <p:cNvPr id="20" name="Oval 19"/>
            <p:cNvSpPr/>
            <p:nvPr/>
          </p:nvSpPr>
          <p:spPr>
            <a:xfrm>
              <a:off x="3340101" y="0"/>
              <a:ext cx="1116993" cy="740638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1" name="Oval 4"/>
            <p:cNvSpPr txBox="1"/>
            <p:nvPr/>
          </p:nvSpPr>
          <p:spPr>
            <a:xfrm>
              <a:off x="3503681" y="108464"/>
              <a:ext cx="789833" cy="52371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525" tIns="9525" rIns="9525" bIns="9525" numCol="1" spcCol="1270" anchor="ctr" anchorCtr="0">
              <a:noAutofit/>
            </a:bodyPr>
            <a:lstStyle/>
            <a:p>
              <a:pPr marL="0" lvl="0" indent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500" kern="1200" dirty="0">
                  <a:sym typeface="+mn-ea"/>
                </a:rPr>
                <a:t>Search</a:t>
              </a:r>
              <a:endParaRPr lang="en-US" sz="1500" kern="1200" dirty="0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2394050" y="2736554"/>
            <a:ext cx="1116993" cy="740638"/>
            <a:chOff x="3287828" y="-33123"/>
            <a:chExt cx="1116993" cy="740638"/>
          </a:xfrm>
        </p:grpSpPr>
        <p:sp>
          <p:nvSpPr>
            <p:cNvPr id="23" name="Oval 22"/>
            <p:cNvSpPr/>
            <p:nvPr/>
          </p:nvSpPr>
          <p:spPr>
            <a:xfrm>
              <a:off x="3287828" y="-33123"/>
              <a:ext cx="1116993" cy="740638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4" name="Oval 4"/>
            <p:cNvSpPr txBox="1"/>
            <p:nvPr/>
          </p:nvSpPr>
          <p:spPr>
            <a:xfrm>
              <a:off x="3454599" y="92883"/>
              <a:ext cx="789833" cy="52371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525" tIns="9525" rIns="9525" bIns="9525" numCol="1" spcCol="1270" anchor="ctr" anchorCtr="0">
              <a:noAutofit/>
            </a:bodyPr>
            <a:lstStyle/>
            <a:p>
              <a:pPr marL="0" lvl="0" indent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500" kern="1200" dirty="0"/>
                <a:t>Cart</a:t>
              </a: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4212893" y="1027801"/>
            <a:ext cx="1116993" cy="740638"/>
            <a:chOff x="3340101" y="0"/>
            <a:chExt cx="1116993" cy="740638"/>
          </a:xfrm>
        </p:grpSpPr>
        <p:sp>
          <p:nvSpPr>
            <p:cNvPr id="32" name="Oval 31"/>
            <p:cNvSpPr/>
            <p:nvPr/>
          </p:nvSpPr>
          <p:spPr>
            <a:xfrm>
              <a:off x="3340101" y="0"/>
              <a:ext cx="1116993" cy="740638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3" name="Oval 4"/>
            <p:cNvSpPr txBox="1"/>
            <p:nvPr/>
          </p:nvSpPr>
          <p:spPr>
            <a:xfrm>
              <a:off x="3503681" y="108464"/>
              <a:ext cx="789833" cy="52371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525" tIns="9525" rIns="9525" bIns="9525" numCol="1" spcCol="1270" anchor="ctr" anchorCtr="0">
              <a:noAutofit/>
            </a:bodyPr>
            <a:lstStyle/>
            <a:p>
              <a:pPr marL="0" lvl="0" indent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500" kern="1200" dirty="0">
                  <a:latin typeface="Calibri" panose="020F0502020204030204" pitchFamily="34" charset="0"/>
                  <a:cs typeface="Calibri" panose="020F0502020204030204" pitchFamily="34" charset="0"/>
                </a:rPr>
                <a:t>User</a:t>
              </a:r>
            </a:p>
          </p:txBody>
        </p:sp>
      </p:grpSp>
      <p:cxnSp>
        <p:nvCxnSpPr>
          <p:cNvPr id="11" name="Straight Arrow Connector 10"/>
          <p:cNvCxnSpPr>
            <a:stCxn id="14" idx="6"/>
            <a:endCxn id="17" idx="3"/>
          </p:cNvCxnSpPr>
          <p:nvPr/>
        </p:nvCxnSpPr>
        <p:spPr>
          <a:xfrm flipV="1">
            <a:off x="1571625" y="1517247"/>
            <a:ext cx="1008432" cy="663978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14" idx="6"/>
            <a:endCxn id="20" idx="2"/>
          </p:cNvCxnSpPr>
          <p:nvPr/>
        </p:nvCxnSpPr>
        <p:spPr>
          <a:xfrm>
            <a:off x="1571321" y="2181040"/>
            <a:ext cx="868045" cy="49530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14" idx="6"/>
          </p:cNvCxnSpPr>
          <p:nvPr/>
        </p:nvCxnSpPr>
        <p:spPr>
          <a:xfrm>
            <a:off x="1571321" y="2181040"/>
            <a:ext cx="813686" cy="871243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stCxn id="17" idx="6"/>
            <a:endCxn id="32" idx="2"/>
          </p:cNvCxnSpPr>
          <p:nvPr/>
        </p:nvCxnSpPr>
        <p:spPr>
          <a:xfrm>
            <a:off x="3533470" y="1255392"/>
            <a:ext cx="679423" cy="1427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8" name="Diagram 57"/>
          <p:cNvGraphicFramePr/>
          <p:nvPr/>
        </p:nvGraphicFramePr>
        <p:xfrm>
          <a:off x="5895340" y="534035"/>
          <a:ext cx="2989580" cy="2076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cxnSp>
        <p:nvCxnSpPr>
          <p:cNvPr id="64" name="Straight Arrow Connector 63"/>
          <p:cNvCxnSpPr/>
          <p:nvPr/>
        </p:nvCxnSpPr>
        <p:spPr>
          <a:xfrm>
            <a:off x="5275526" y="1342170"/>
            <a:ext cx="565364" cy="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>
          <a:xfrm>
            <a:off x="5275526" y="1486182"/>
            <a:ext cx="565364" cy="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>
          <a:xfrm>
            <a:off x="6525848" y="2501863"/>
            <a:ext cx="0" cy="89986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/>
          <p:nvPr/>
        </p:nvCxnSpPr>
        <p:spPr>
          <a:xfrm>
            <a:off x="8266034" y="2492304"/>
            <a:ext cx="0" cy="89986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Cylinder 69"/>
          <p:cNvSpPr/>
          <p:nvPr/>
        </p:nvSpPr>
        <p:spPr>
          <a:xfrm>
            <a:off x="6160861" y="3598897"/>
            <a:ext cx="729974" cy="89985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My Sql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7" name="Cylinder 76"/>
          <p:cNvSpPr/>
          <p:nvPr/>
        </p:nvSpPr>
        <p:spPr>
          <a:xfrm>
            <a:off x="7942322" y="3598897"/>
            <a:ext cx="729974" cy="89985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My Sql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1" name="Rectangle 70"/>
          <p:cNvSpPr/>
          <p:nvPr/>
        </p:nvSpPr>
        <p:spPr>
          <a:xfrm>
            <a:off x="240840" y="131862"/>
            <a:ext cx="890316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400" dirty="0">
                <a:latin typeface="Calibri" panose="020F0502020204030204" pitchFamily="34" charset="0"/>
                <a:cs typeface="Calibri" panose="020F0502020204030204" pitchFamily="34" charset="0"/>
              </a:rPr>
              <a:t>Project Overview </a:t>
            </a:r>
          </a:p>
        </p:txBody>
      </p:sp>
      <p:sp>
        <p:nvSpPr>
          <p:cNvPr id="72" name="Rectangle 71"/>
          <p:cNvSpPr/>
          <p:nvPr/>
        </p:nvSpPr>
        <p:spPr>
          <a:xfrm>
            <a:off x="4160520" y="2819868"/>
            <a:ext cx="1557252" cy="7406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Mongo Db</a:t>
            </a:r>
          </a:p>
        </p:txBody>
      </p:sp>
      <p:cxnSp>
        <p:nvCxnSpPr>
          <p:cNvPr id="78" name="Straight Arrow Connector 77"/>
          <p:cNvCxnSpPr>
            <a:cxnSpLocks/>
          </p:cNvCxnSpPr>
          <p:nvPr/>
        </p:nvCxnSpPr>
        <p:spPr>
          <a:xfrm>
            <a:off x="3465152" y="3124415"/>
            <a:ext cx="686325" cy="0"/>
          </a:xfrm>
          <a:prstGeom prst="straightConnector1">
            <a:avLst/>
          </a:prstGeom>
          <a:ln w="22225">
            <a:solidFill>
              <a:schemeClr val="accent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F8A8EC9E-644E-38AD-7351-1539EEC724D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1704" y="3792508"/>
            <a:ext cx="1140051" cy="762066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55DF3649-2B3D-63F9-88A0-ED1BD7604BC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2481652">
            <a:off x="539923" y="2740063"/>
            <a:ext cx="952914" cy="1010473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47A8BBED-DEF4-D2B8-33C8-98E7745BCB4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873181" y="3888108"/>
            <a:ext cx="1579001" cy="762066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EA92E978-AA39-F291-9ACA-6483972623C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566747" y="4079947"/>
            <a:ext cx="2580156" cy="214313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60000"/>
            <a:lumOff val="40000"/>
          </a:schemeClr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4695990" cy="151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Architecture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ylinder 13"/>
          <p:cNvSpPr/>
          <p:nvPr/>
        </p:nvSpPr>
        <p:spPr>
          <a:xfrm>
            <a:off x="6751320" y="2990215"/>
            <a:ext cx="1173480" cy="731520"/>
          </a:xfrm>
          <a:prstGeom prst="can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  <a:p>
            <a:pPr algn="ctr"/>
            <a:r>
              <a:rPr lang="en-US" dirty="0"/>
              <a:t>MongoDb</a:t>
            </a:r>
          </a:p>
          <a:p>
            <a:pPr algn="ctr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6" name="Google Shape;116;p20"/>
          <p:cNvSpPr txBox="1">
            <a:spLocks noGrp="1"/>
          </p:cNvSpPr>
          <p:nvPr>
            <p:ph type="title"/>
          </p:nvPr>
        </p:nvSpPr>
        <p:spPr>
          <a:xfrm>
            <a:off x="243120" y="-17760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Architectural Diagram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282440" y="998220"/>
            <a:ext cx="906780" cy="11090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449580" y="2166072"/>
            <a:ext cx="1813560" cy="104956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/>
          </a:p>
          <a:p>
            <a:pPr algn="ctr"/>
            <a:r>
              <a:rPr lang="en-US" sz="2000" dirty="0"/>
              <a:t>Front End</a:t>
            </a:r>
          </a:p>
          <a:p>
            <a:pPr algn="ctr"/>
            <a:endParaRPr lang="en-US" sz="900" dirty="0"/>
          </a:p>
          <a:p>
            <a:pPr algn="ctr"/>
            <a:r>
              <a:rPr lang="en-US" sz="900" dirty="0"/>
              <a:t>Angular</a:t>
            </a:r>
          </a:p>
          <a:p>
            <a:pPr algn="ctr"/>
            <a:endParaRPr lang="en-US" sz="900" dirty="0"/>
          </a:p>
        </p:txBody>
      </p:sp>
      <p:sp>
        <p:nvSpPr>
          <p:cNvPr id="3" name="Rectangle 2"/>
          <p:cNvSpPr/>
          <p:nvPr/>
        </p:nvSpPr>
        <p:spPr>
          <a:xfrm>
            <a:off x="2987040" y="1012825"/>
            <a:ext cx="2194560" cy="73152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USER SERVICE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2987040" y="1946805"/>
            <a:ext cx="2194560" cy="84501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14300" indent="0" algn="ctr">
              <a:buNone/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BOOK SERVICE</a:t>
            </a:r>
          </a:p>
        </p:txBody>
      </p:sp>
      <p:sp>
        <p:nvSpPr>
          <p:cNvPr id="10" name="Rectangle 9"/>
          <p:cNvSpPr/>
          <p:nvPr/>
        </p:nvSpPr>
        <p:spPr>
          <a:xfrm>
            <a:off x="2994660" y="4029984"/>
            <a:ext cx="2194560" cy="731520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ORDER SERVICE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994660" y="2994660"/>
            <a:ext cx="2194560" cy="73152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CART SERVICE</a:t>
            </a:r>
          </a:p>
        </p:txBody>
      </p:sp>
      <p:sp>
        <p:nvSpPr>
          <p:cNvPr id="4" name="Cylinder 3"/>
          <p:cNvSpPr/>
          <p:nvPr/>
        </p:nvSpPr>
        <p:spPr>
          <a:xfrm>
            <a:off x="6751320" y="998220"/>
            <a:ext cx="1173480" cy="731520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  <a:p>
            <a:pPr algn="ctr"/>
            <a:r>
              <a:rPr lang="en-US" dirty="0"/>
              <a:t>MySql</a:t>
            </a:r>
          </a:p>
          <a:p>
            <a:pPr algn="ctr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Cylinder 12"/>
          <p:cNvSpPr/>
          <p:nvPr/>
        </p:nvSpPr>
        <p:spPr>
          <a:xfrm>
            <a:off x="6751320" y="1949781"/>
            <a:ext cx="1173480" cy="731520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  <a:p>
            <a:pPr algn="ctr"/>
            <a:r>
              <a:rPr lang="en-US" dirty="0"/>
              <a:t>MySql</a:t>
            </a:r>
          </a:p>
          <a:p>
            <a:pPr algn="ctr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9" name="Straight Arrow Connector 18"/>
          <p:cNvCxnSpPr>
            <a:stCxn id="10" idx="3"/>
            <a:endCxn id="5" idx="2"/>
          </p:cNvCxnSpPr>
          <p:nvPr/>
        </p:nvCxnSpPr>
        <p:spPr>
          <a:xfrm flipV="1">
            <a:off x="5189220" y="4387377"/>
            <a:ext cx="1562100" cy="836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1" idx="3"/>
            <a:endCxn id="14" idx="2"/>
          </p:cNvCxnSpPr>
          <p:nvPr/>
        </p:nvCxnSpPr>
        <p:spPr>
          <a:xfrm flipV="1">
            <a:off x="5189220" y="3355975"/>
            <a:ext cx="1562100" cy="444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9" idx="3"/>
          </p:cNvCxnSpPr>
          <p:nvPr/>
        </p:nvCxnSpPr>
        <p:spPr>
          <a:xfrm>
            <a:off x="5181600" y="2369948"/>
            <a:ext cx="156210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5189220" y="1483104"/>
            <a:ext cx="1562100" cy="1371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5265420" y="1221343"/>
            <a:ext cx="11734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 P</a:t>
            </a:r>
            <a:r>
              <a:rPr lang="en-GB" sz="1100" dirty="0"/>
              <a:t>OST </a:t>
            </a:r>
            <a:endParaRPr lang="en-US" sz="1100" dirty="0"/>
          </a:p>
        </p:txBody>
      </p:sp>
      <p:sp>
        <p:nvSpPr>
          <p:cNvPr id="32" name="Rectangle 31"/>
          <p:cNvSpPr/>
          <p:nvPr/>
        </p:nvSpPr>
        <p:spPr>
          <a:xfrm>
            <a:off x="5257800" y="1444896"/>
            <a:ext cx="141732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/>
              <a:t> </a:t>
            </a:r>
          </a:p>
        </p:txBody>
      </p:sp>
      <p:sp>
        <p:nvSpPr>
          <p:cNvPr id="33" name="Rectangle 32"/>
          <p:cNvSpPr/>
          <p:nvPr/>
        </p:nvSpPr>
        <p:spPr>
          <a:xfrm>
            <a:off x="5265420" y="2053931"/>
            <a:ext cx="1526380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/>
              <a:t>POST/ </a:t>
            </a:r>
            <a:r>
              <a:rPr lang="en-GB" sz="1100" dirty="0"/>
              <a:t>GET/DELETE</a:t>
            </a:r>
            <a:endParaRPr lang="en-US" sz="1100" dirty="0"/>
          </a:p>
        </p:txBody>
      </p:sp>
      <p:sp>
        <p:nvSpPr>
          <p:cNvPr id="36" name="Rectangle 35"/>
          <p:cNvSpPr/>
          <p:nvPr/>
        </p:nvSpPr>
        <p:spPr>
          <a:xfrm>
            <a:off x="5288486" y="3112278"/>
            <a:ext cx="1526380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/>
              <a:t>POST/ </a:t>
            </a:r>
            <a:r>
              <a:rPr lang="en-GB" sz="1100" dirty="0"/>
              <a:t>GET/DELETE</a:t>
            </a:r>
            <a:endParaRPr lang="en-US" sz="1100" dirty="0"/>
          </a:p>
        </p:txBody>
      </p:sp>
      <p:sp>
        <p:nvSpPr>
          <p:cNvPr id="37" name="Rectangle 36"/>
          <p:cNvSpPr/>
          <p:nvPr/>
        </p:nvSpPr>
        <p:spPr>
          <a:xfrm>
            <a:off x="5546754" y="4135015"/>
            <a:ext cx="110318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/>
              <a:t> </a:t>
            </a:r>
            <a:r>
              <a:rPr lang="en-GB" sz="1100" dirty="0"/>
              <a:t>GET/DELETE</a:t>
            </a:r>
            <a:endParaRPr lang="en-US" sz="1100" dirty="0"/>
          </a:p>
        </p:txBody>
      </p:sp>
      <p:cxnSp>
        <p:nvCxnSpPr>
          <p:cNvPr id="48" name="Connector: Elbow 47"/>
          <p:cNvCxnSpPr>
            <a:stCxn id="2" idx="0"/>
            <a:endCxn id="3" idx="1"/>
          </p:cNvCxnSpPr>
          <p:nvPr/>
        </p:nvCxnSpPr>
        <p:spPr>
          <a:xfrm rot="16200000">
            <a:off x="1778000" y="956945"/>
            <a:ext cx="787400" cy="1630680"/>
          </a:xfrm>
          <a:prstGeom prst="bentConnector2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>
            <a:off x="2263140" y="2407920"/>
            <a:ext cx="73152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>
            <a:off x="2263140" y="3098810"/>
            <a:ext cx="73152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nector: Elbow 58"/>
          <p:cNvCxnSpPr>
            <a:stCxn id="10" idx="1"/>
            <a:endCxn id="2" idx="2"/>
          </p:cNvCxnSpPr>
          <p:nvPr/>
        </p:nvCxnSpPr>
        <p:spPr>
          <a:xfrm rot="10800000">
            <a:off x="1356360" y="3215640"/>
            <a:ext cx="1638300" cy="1180104"/>
          </a:xfrm>
          <a:prstGeom prst="bentConnector2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/>
          <p:cNvSpPr txBox="1"/>
          <p:nvPr/>
        </p:nvSpPr>
        <p:spPr>
          <a:xfrm>
            <a:off x="1821180" y="1142352"/>
            <a:ext cx="1173480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 Login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632460" y="1508018"/>
            <a:ext cx="1173480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 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2279501" y="1832350"/>
            <a:ext cx="81915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 </a:t>
            </a:r>
            <a:r>
              <a:rPr lang="en-GB" sz="1100" dirty="0"/>
              <a:t>POST
</a:t>
            </a:r>
            <a:r>
              <a:rPr lang="en-US" sz="1100" dirty="0"/>
              <a:t>/</a:t>
            </a:r>
            <a:r>
              <a:rPr lang="en-GB" sz="1100" dirty="0"/>
              <a:t>GET</a:t>
            </a:r>
            <a:r>
              <a:rPr lang="en-US" sz="1100" dirty="0"/>
              <a:t>/</a:t>
            </a:r>
            <a:endParaRPr lang="en-GB" sz="1100" dirty="0"/>
          </a:p>
          <a:p>
            <a:r>
              <a:rPr lang="en-GB" sz="1100" dirty="0"/>
              <a:t>DELETE</a:t>
            </a:r>
            <a:endParaRPr lang="en-US" sz="1100" dirty="0"/>
          </a:p>
        </p:txBody>
      </p:sp>
      <p:sp>
        <p:nvSpPr>
          <p:cNvPr id="65" name="TextBox 64"/>
          <p:cNvSpPr txBox="1"/>
          <p:nvPr/>
        </p:nvSpPr>
        <p:spPr>
          <a:xfrm>
            <a:off x="2186492" y="2834015"/>
            <a:ext cx="11734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POST/ </a:t>
            </a:r>
            <a:r>
              <a:rPr lang="en-GB" sz="1100" dirty="0"/>
              <a:t>GET</a:t>
            </a:r>
            <a:endParaRPr lang="en-US" sz="1100" dirty="0"/>
          </a:p>
        </p:txBody>
      </p:sp>
      <p:sp>
        <p:nvSpPr>
          <p:cNvPr id="66" name="TextBox 65"/>
          <p:cNvSpPr txBox="1"/>
          <p:nvPr/>
        </p:nvSpPr>
        <p:spPr>
          <a:xfrm>
            <a:off x="1969561" y="4135015"/>
            <a:ext cx="11734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 G</a:t>
            </a:r>
            <a:r>
              <a:rPr lang="en-GB" sz="1100" dirty="0"/>
              <a:t>ET/DELETE</a:t>
            </a:r>
            <a:endParaRPr lang="en-US" sz="1100" dirty="0"/>
          </a:p>
        </p:txBody>
      </p:sp>
      <p:sp>
        <p:nvSpPr>
          <p:cNvPr id="7" name="Can 6"/>
          <p:cNvSpPr/>
          <p:nvPr/>
        </p:nvSpPr>
        <p:spPr>
          <a:xfrm>
            <a:off x="6743700" y="4035269"/>
            <a:ext cx="1151890" cy="704215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MongoDb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9719740-777D-8F1B-B575-E8B43297DBA5}"/>
              </a:ext>
            </a:extLst>
          </p:cNvPr>
          <p:cNvSpPr/>
          <p:nvPr/>
        </p:nvSpPr>
        <p:spPr>
          <a:xfrm>
            <a:off x="916657" y="707886"/>
            <a:ext cx="184730" cy="67710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endParaRPr lang="en-US" sz="2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endParaRPr lang="en-US" sz="1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36199E2-D588-B5C9-579E-F29C79E8A524}"/>
              </a:ext>
            </a:extLst>
          </p:cNvPr>
          <p:cNvSpPr txBox="1"/>
          <p:nvPr/>
        </p:nvSpPr>
        <p:spPr>
          <a:xfrm>
            <a:off x="2178025" y="153887"/>
            <a:ext cx="45720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POJO Classes</a:t>
            </a:r>
          </a:p>
        </p:txBody>
      </p:sp>
      <p:graphicFrame>
        <p:nvGraphicFramePr>
          <p:cNvPr id="17" name="Table 17">
            <a:extLst>
              <a:ext uri="{FF2B5EF4-FFF2-40B4-BE49-F238E27FC236}">
                <a16:creationId xmlns:a16="http://schemas.microsoft.com/office/drawing/2014/main" id="{0CD0AC63-AF6B-A67F-E199-F6F4707422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7861491"/>
              </p:ext>
            </p:extLst>
          </p:nvPr>
        </p:nvGraphicFramePr>
        <p:xfrm>
          <a:off x="351329" y="2089171"/>
          <a:ext cx="3446032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23016">
                  <a:extLst>
                    <a:ext uri="{9D8B030D-6E8A-4147-A177-3AD203B41FA5}">
                      <a16:colId xmlns:a16="http://schemas.microsoft.com/office/drawing/2014/main" val="14865554"/>
                    </a:ext>
                  </a:extLst>
                </a:gridCol>
                <a:gridCol w="1723016">
                  <a:extLst>
                    <a:ext uri="{9D8B030D-6E8A-4147-A177-3AD203B41FA5}">
                      <a16:colId xmlns:a16="http://schemas.microsoft.com/office/drawing/2014/main" val="42100783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Title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Type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311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BookId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Long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6423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BookTitle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String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48600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BookDescription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String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50523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BookImageUrl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String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725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BookPrice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String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4316896"/>
                  </a:ext>
                </a:extLst>
              </a:tr>
            </a:tbl>
          </a:graphicData>
        </a:graphic>
      </p:graphicFrame>
      <p:sp>
        <p:nvSpPr>
          <p:cNvPr id="18" name="Rectangle 17">
            <a:extLst>
              <a:ext uri="{FF2B5EF4-FFF2-40B4-BE49-F238E27FC236}">
                <a16:creationId xmlns:a16="http://schemas.microsoft.com/office/drawing/2014/main" id="{DDEFAF99-D597-6EC3-B8B0-7779A645A1C4}"/>
              </a:ext>
            </a:extLst>
          </p:cNvPr>
          <p:cNvSpPr/>
          <p:nvPr/>
        </p:nvSpPr>
        <p:spPr>
          <a:xfrm>
            <a:off x="1101387" y="1275417"/>
            <a:ext cx="1157688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BOOK: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C656E75-A702-69EE-CA62-152C09C0A682}"/>
              </a:ext>
            </a:extLst>
          </p:cNvPr>
          <p:cNvSpPr/>
          <p:nvPr/>
        </p:nvSpPr>
        <p:spPr>
          <a:xfrm>
            <a:off x="5876633" y="1213862"/>
            <a:ext cx="1125629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USER: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26EC121-ACE5-571D-289A-0D1202C33E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5109" y="2149346"/>
            <a:ext cx="3450635" cy="1969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9732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45116F34-D8CC-E1BC-F3B8-EDC2F40644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457" y="611518"/>
            <a:ext cx="1255885" cy="68281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85BBA12-644A-7661-B67C-958CC5B2A9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414" y="1775497"/>
            <a:ext cx="3267739" cy="109127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06167F5-CA35-0DC2-156F-24518F2C8410}"/>
              </a:ext>
            </a:extLst>
          </p:cNvPr>
          <p:cNvSpPr txBox="1"/>
          <p:nvPr/>
        </p:nvSpPr>
        <p:spPr>
          <a:xfrm>
            <a:off x="5852162" y="722090"/>
            <a:ext cx="1452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ORDER</a:t>
            </a:r>
          </a:p>
        </p:txBody>
      </p:sp>
      <p:graphicFrame>
        <p:nvGraphicFramePr>
          <p:cNvPr id="14" name="Table 14">
            <a:extLst>
              <a:ext uri="{FF2B5EF4-FFF2-40B4-BE49-F238E27FC236}">
                <a16:creationId xmlns:a16="http://schemas.microsoft.com/office/drawing/2014/main" id="{AA45EC9E-AB9E-2389-5943-7EEE96E4AC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3046185"/>
              </p:ext>
            </p:extLst>
          </p:nvPr>
        </p:nvGraphicFramePr>
        <p:xfrm>
          <a:off x="4995728" y="1775497"/>
          <a:ext cx="326774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33870">
                  <a:extLst>
                    <a:ext uri="{9D8B030D-6E8A-4147-A177-3AD203B41FA5}">
                      <a16:colId xmlns:a16="http://schemas.microsoft.com/office/drawing/2014/main" val="331776196"/>
                    </a:ext>
                  </a:extLst>
                </a:gridCol>
                <a:gridCol w="1633870">
                  <a:extLst>
                    <a:ext uri="{9D8B030D-6E8A-4147-A177-3AD203B41FA5}">
                      <a16:colId xmlns:a16="http://schemas.microsoft.com/office/drawing/2014/main" val="32101691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OrderNumber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Integer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23923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UserId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Integer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1933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DeliveryAddress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String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3530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DeliveryStatus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String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41289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Books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List of Strings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78925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586508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D86E5-76BA-A92E-2981-3ED0F96C5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973" y="1614349"/>
            <a:ext cx="6808054" cy="1530600"/>
          </a:xfrm>
        </p:spPr>
        <p:txBody>
          <a:bodyPr/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Now Let’s See Execution Part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138607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400" b="1" dirty="0">
                <a:latin typeface="Calibri" panose="020F0502020204030204" pitchFamily="34" charset="0"/>
                <a:cs typeface="Calibri" panose="020F0502020204030204" pitchFamily="34" charset="0"/>
              </a:rPr>
              <a:t>Conclusion</a:t>
            </a:r>
            <a:endParaRPr lang="en-US" sz="44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Online access to huge number of books as well as availability of variety of selection tools has helped public in developing high quality book collections.</a:t>
            </a:r>
          </a:p>
          <a:p>
            <a:pPr marL="114300" indent="0">
              <a:buNone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The Book Hive helps the users to view available books in different book stalls and place order.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2859900" cy="151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Outline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3" name="Google Shape;93;p16"/>
          <p:cNvSpPr txBox="1">
            <a:spLocks noGrp="1"/>
          </p:cNvSpPr>
          <p:nvPr>
            <p:ph type="subTitle" idx="4294967295"/>
          </p:nvPr>
        </p:nvSpPr>
        <p:spPr>
          <a:xfrm>
            <a:off x="4443915" y="827711"/>
            <a:ext cx="4080000" cy="38871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-GB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Problem Statement</a:t>
            </a:r>
            <a:endParaRPr sz="1600" dirty="0">
              <a:solidFill>
                <a:srgbClr val="FFFF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spcBef>
                <a:spcPts val="1600"/>
              </a:spcBef>
            </a:pPr>
            <a:r>
              <a:rPr lang="en-GB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Objective</a:t>
            </a:r>
            <a:endParaRPr sz="1600" dirty="0">
              <a:solidFill>
                <a:srgbClr val="FFFF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spcBef>
                <a:spcPts val="1600"/>
              </a:spcBef>
            </a:pP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lang="en-GB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echnology and Tools 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Used</a:t>
            </a:r>
          </a:p>
          <a:p>
            <a:pPr marL="285750" indent="-285750">
              <a:spcBef>
                <a:spcPts val="1600"/>
              </a:spcBef>
            </a:pP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Project </a:t>
            </a:r>
            <a:r>
              <a:rPr lang="en-GB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Overview</a:t>
            </a:r>
            <a:endParaRPr sz="1600" dirty="0">
              <a:solidFill>
                <a:srgbClr val="FFFF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spcBef>
                <a:spcPts val="1600"/>
              </a:spcBef>
            </a:pPr>
            <a:r>
              <a:rPr lang="en-GB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Architecture</a:t>
            </a:r>
            <a:endParaRPr sz="1600" dirty="0">
              <a:solidFill>
                <a:srgbClr val="FFFF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spcBef>
                <a:spcPts val="1600"/>
              </a:spcBef>
            </a:pPr>
            <a:r>
              <a:rPr lang="en-GB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Project Flow</a:t>
            </a:r>
          </a:p>
          <a:p>
            <a:pPr marL="285750" indent="-285750">
              <a:spcBef>
                <a:spcPts val="1600"/>
              </a:spcBef>
            </a:pP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Conclusion</a:t>
            </a: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600"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8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60000"/>
            <a:lumOff val="40000"/>
          </a:schemeClr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>
            <a:spLocks noGrp="1"/>
          </p:cNvSpPr>
          <p:nvPr>
            <p:ph type="title"/>
          </p:nvPr>
        </p:nvSpPr>
        <p:spPr>
          <a:xfrm>
            <a:off x="3198330" y="1413890"/>
            <a:ext cx="2859900" cy="151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i="1" dirty="0">
                <a:latin typeface="Algerian" panose="04020705040A02060702" pitchFamily="82" charset="0"/>
              </a:rPr>
              <a:t>Thank You</a:t>
            </a:r>
            <a:endParaRPr i="1" dirty="0">
              <a:latin typeface="Algerian" panose="04020705040A02060702" pitchFamily="82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encilGrayscale/>
                    </a14:imgEffect>
                  </a14:imgLayer>
                </a14:imgProps>
              </a:ext>
            </a:extLst>
          </a:blip>
          <a:tile tx="0" ty="0" sx="100000" sy="100000" flip="none" algn="tl"/>
        </a:blip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latin typeface="Calibri" panose="020F0502020204030204" pitchFamily="34" charset="0"/>
                <a:cs typeface="Calibri" panose="020F0502020204030204" pitchFamily="34" charset="0"/>
              </a:rPr>
              <a:t>Problem Statement</a:t>
            </a:r>
            <a:endParaRPr sz="3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9" name="Google Shape;99;p17"/>
          <p:cNvSpPr txBox="1">
            <a:spLocks noGrp="1"/>
          </p:cNvSpPr>
          <p:nvPr>
            <p:ph type="body" idx="2"/>
          </p:nvPr>
        </p:nvSpPr>
        <p:spPr>
          <a:xfrm>
            <a:off x="4899904" y="1318650"/>
            <a:ext cx="3794515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 algn="just"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Customer is busy in his/her daily life and wants to  visit bookstore   to access the books without stepping outside and the sellers are not satisfied with current market scenario.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>
            <a:spLocks noGrp="1"/>
          </p:cNvSpPr>
          <p:nvPr>
            <p:ph type="body" idx="1"/>
          </p:nvPr>
        </p:nvSpPr>
        <p:spPr>
          <a:xfrm>
            <a:off x="311700" y="155288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-GB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Our objective is  </a:t>
            </a:r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to provide </a:t>
            </a:r>
            <a:r>
              <a:rPr lang="en-GB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best user experience to </a:t>
            </a:r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our customers so that they can</a:t>
            </a:r>
            <a:r>
              <a:rPr lang="en-GB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en-GB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buy</a:t>
            </a:r>
            <a:r>
              <a:rPr lang="en-GB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en-GB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books</a:t>
            </a:r>
            <a:r>
              <a:rPr lang="en-US" altLang="en-GB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 </a:t>
            </a:r>
            <a:r>
              <a:rPr lang="en-GB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online</a:t>
            </a:r>
            <a:r>
              <a:rPr lang="en-US" altLang="en-GB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 </a:t>
            </a:r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without stepping outside</a:t>
            </a:r>
            <a:r>
              <a:rPr lang="en-GB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 This application will also be focusing on seller site.</a:t>
            </a:r>
            <a:endParaRPr sz="24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1" name="Google Shape;111;p19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dirty="0">
                <a:latin typeface="Calibri" panose="020F0502020204030204" pitchFamily="34" charset="0"/>
                <a:cs typeface="Calibri" panose="020F0502020204030204" pitchFamily="34" charset="0"/>
              </a:rPr>
              <a:t>Objective </a:t>
            </a:r>
            <a:endParaRPr sz="3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>
            <a:spLocks noGrp="1"/>
          </p:cNvSpPr>
          <p:nvPr>
            <p:ph type="title"/>
          </p:nvPr>
        </p:nvSpPr>
        <p:spPr>
          <a:xfrm>
            <a:off x="2025885" y="-18108"/>
            <a:ext cx="5092230" cy="151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bg1"/>
                </a:solidFill>
              </a:rPr>
              <a:t>Technologies and Tools Used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93" name="Google Shape;93;p16"/>
          <p:cNvSpPr txBox="1">
            <a:spLocks noGrp="1"/>
          </p:cNvSpPr>
          <p:nvPr>
            <p:ph type="subTitle" idx="4294967295"/>
          </p:nvPr>
        </p:nvSpPr>
        <p:spPr>
          <a:xfrm>
            <a:off x="3818255" y="1686560"/>
            <a:ext cx="2571115" cy="15989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0296" y="1464376"/>
            <a:ext cx="1689074" cy="11953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4761" y="1459928"/>
            <a:ext cx="1638137" cy="1167497"/>
          </a:xfrm>
          <a:prstGeom prst="rect">
            <a:avLst/>
          </a:prstGeom>
        </p:spPr>
      </p:pic>
      <p:pic>
        <p:nvPicPr>
          <p:cNvPr id="102" name="Picture 101"/>
          <p:cNvPicPr/>
          <p:nvPr/>
        </p:nvPicPr>
        <p:blipFill>
          <a:blip r:embed="rId5"/>
          <a:stretch>
            <a:fillRect/>
          </a:stretch>
        </p:blipFill>
        <p:spPr>
          <a:xfrm>
            <a:off x="3695895" y="3385933"/>
            <a:ext cx="2400935" cy="112839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2EAFDFC-15DE-D45D-471F-5220DBF99EB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6512319" y="3187138"/>
            <a:ext cx="1980764" cy="157011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4BB78E0-DD62-114A-648E-541710B909E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76470" y="1451132"/>
            <a:ext cx="1407779" cy="117252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C9AE502-C6AF-771A-96CC-936FFA5A657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35593" y="3385933"/>
            <a:ext cx="2180899" cy="117252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630AC47-C7D1-D47A-856E-E65370C66C1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910207" y="1475811"/>
            <a:ext cx="1559977" cy="112316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2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1802200" y="0"/>
            <a:ext cx="4360300" cy="47471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" name="Straight Arrow Connector 4"/>
          <p:cNvCxnSpPr/>
          <p:nvPr/>
        </p:nvCxnSpPr>
        <p:spPr>
          <a:xfrm>
            <a:off x="3611880" y="2956560"/>
            <a:ext cx="0" cy="4114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3230880" y="3368040"/>
            <a:ext cx="769616" cy="327660"/>
          </a:xfrm>
          <a:prstGeom prst="rect">
            <a:avLst/>
          </a:prstGeom>
          <a:solidFill>
            <a:schemeClr val="bg1"/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/>
                </a:solidFill>
              </a:rPr>
              <a:t>Recommends</a:t>
            </a:r>
          </a:p>
        </p:txBody>
      </p:sp>
      <p:sp>
        <p:nvSpPr>
          <p:cNvPr id="8" name="Rectangle 7"/>
          <p:cNvSpPr/>
          <p:nvPr/>
        </p:nvSpPr>
        <p:spPr>
          <a:xfrm>
            <a:off x="2834640" y="4046220"/>
            <a:ext cx="510540" cy="2057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" dirty="0">
                <a:solidFill>
                  <a:schemeClr val="tx1"/>
                </a:solidFill>
              </a:rPr>
              <a:t>Search Books</a:t>
            </a:r>
          </a:p>
        </p:txBody>
      </p:sp>
      <p:sp>
        <p:nvSpPr>
          <p:cNvPr id="10" name="Rectangle 9"/>
          <p:cNvSpPr/>
          <p:nvPr/>
        </p:nvSpPr>
        <p:spPr>
          <a:xfrm>
            <a:off x="1149980" y="968231"/>
            <a:ext cx="5989320" cy="37412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2225040" y="1104900"/>
            <a:ext cx="1005840" cy="3962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Home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2720340" y="1501140"/>
            <a:ext cx="7620" cy="2209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2004700" y="1711715"/>
            <a:ext cx="3422053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/>
          <p:cNvSpPr/>
          <p:nvPr/>
        </p:nvSpPr>
        <p:spPr>
          <a:xfrm>
            <a:off x="4619810" y="1942921"/>
            <a:ext cx="1074560" cy="42023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Login</a:t>
            </a:r>
          </a:p>
        </p:txBody>
      </p:sp>
      <p:sp>
        <p:nvSpPr>
          <p:cNvPr id="27" name="Rectangle 26"/>
          <p:cNvSpPr/>
          <p:nvPr/>
        </p:nvSpPr>
        <p:spPr>
          <a:xfrm>
            <a:off x="3360354" y="1963318"/>
            <a:ext cx="1005840" cy="3962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Search</a:t>
            </a:r>
          </a:p>
        </p:txBody>
      </p:sp>
      <p:cxnSp>
        <p:nvCxnSpPr>
          <p:cNvPr id="29" name="Straight Arrow Connector 28"/>
          <p:cNvCxnSpPr/>
          <p:nvPr/>
        </p:nvCxnSpPr>
        <p:spPr>
          <a:xfrm>
            <a:off x="2362648" y="1695450"/>
            <a:ext cx="7620" cy="2209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3860647" y="1723570"/>
            <a:ext cx="7620" cy="2209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/>
          <p:cNvSpPr/>
          <p:nvPr/>
        </p:nvSpPr>
        <p:spPr>
          <a:xfrm>
            <a:off x="1886296" y="3502015"/>
            <a:ext cx="1005840" cy="3962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Add to cart</a:t>
            </a:r>
          </a:p>
        </p:txBody>
      </p:sp>
      <p:cxnSp>
        <p:nvCxnSpPr>
          <p:cNvPr id="32" name="Straight Arrow Connector 31"/>
          <p:cNvCxnSpPr>
            <a:cxnSpLocks/>
          </p:cNvCxnSpPr>
          <p:nvPr/>
        </p:nvCxnSpPr>
        <p:spPr>
          <a:xfrm>
            <a:off x="5032093" y="3162300"/>
            <a:ext cx="0" cy="12720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endCxn id="11" idx="0"/>
          </p:cNvCxnSpPr>
          <p:nvPr/>
        </p:nvCxnSpPr>
        <p:spPr>
          <a:xfrm>
            <a:off x="2720340" y="807720"/>
            <a:ext cx="7620" cy="2971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>
            <a:off x="5032093" y="2391662"/>
            <a:ext cx="0" cy="71808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>
            <a:off x="1305486" y="3097907"/>
            <a:ext cx="5110322" cy="11844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tangle 59"/>
          <p:cNvSpPr/>
          <p:nvPr/>
        </p:nvSpPr>
        <p:spPr>
          <a:xfrm>
            <a:off x="1797198" y="1954871"/>
            <a:ext cx="1267065" cy="3962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Book</a:t>
            </a:r>
          </a:p>
        </p:txBody>
      </p:sp>
      <p:sp>
        <p:nvSpPr>
          <p:cNvPr id="61" name="Rectangle 60"/>
          <p:cNvSpPr/>
          <p:nvPr/>
        </p:nvSpPr>
        <p:spPr>
          <a:xfrm>
            <a:off x="4180333" y="3346892"/>
            <a:ext cx="1802330" cy="3962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User</a:t>
            </a:r>
          </a:p>
        </p:txBody>
      </p:sp>
      <p:sp>
        <p:nvSpPr>
          <p:cNvPr id="62" name="Rectangle 61"/>
          <p:cNvSpPr/>
          <p:nvPr/>
        </p:nvSpPr>
        <p:spPr>
          <a:xfrm>
            <a:off x="1912620" y="2583862"/>
            <a:ext cx="1005840" cy="3962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 View </a:t>
            </a:r>
          </a:p>
        </p:txBody>
      </p:sp>
      <p:sp>
        <p:nvSpPr>
          <p:cNvPr id="65" name="Rectangle 64"/>
          <p:cNvSpPr/>
          <p:nvPr/>
        </p:nvSpPr>
        <p:spPr>
          <a:xfrm>
            <a:off x="4525588" y="4107571"/>
            <a:ext cx="1005840" cy="3962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View User</a:t>
            </a:r>
          </a:p>
        </p:txBody>
      </p:sp>
      <p:cxnSp>
        <p:nvCxnSpPr>
          <p:cNvPr id="67" name="Straight Arrow Connector 66"/>
          <p:cNvCxnSpPr/>
          <p:nvPr/>
        </p:nvCxnSpPr>
        <p:spPr>
          <a:xfrm>
            <a:off x="5028508" y="1722120"/>
            <a:ext cx="0" cy="22080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/>
          <p:nvPr/>
        </p:nvCxnSpPr>
        <p:spPr>
          <a:xfrm>
            <a:off x="2362648" y="3109751"/>
            <a:ext cx="0" cy="30662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>
            <a:off x="2344718" y="2332672"/>
            <a:ext cx="0" cy="20895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>
            <a:off x="5028508" y="3737302"/>
            <a:ext cx="0" cy="31493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Rectangle 85"/>
          <p:cNvSpPr/>
          <p:nvPr/>
        </p:nvSpPr>
        <p:spPr>
          <a:xfrm flipH="1">
            <a:off x="104846" y="133742"/>
            <a:ext cx="199334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Project Flow 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BB70A296-BB58-8F02-328E-5D56A852BC71}"/>
              </a:ext>
            </a:extLst>
          </p:cNvPr>
          <p:cNvCxnSpPr>
            <a:stCxn id="27" idx="1"/>
          </p:cNvCxnSpPr>
          <p:nvPr/>
        </p:nvCxnSpPr>
        <p:spPr>
          <a:xfrm flipH="1">
            <a:off x="3089910" y="2161438"/>
            <a:ext cx="27044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6FC33AD8-DC4A-9D6C-DB41-277DE93A91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9961" y="3906438"/>
            <a:ext cx="158510" cy="38408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393EDB3-F281-D6E1-BFB4-FF73011BEF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61823" y="4218467"/>
            <a:ext cx="1030313" cy="42066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60000"/>
            <a:lumOff val="40000"/>
          </a:schemeClr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3728250" cy="151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Project Overview 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AF6194-2D93-28B4-5890-2CE4FF1D8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Admin Service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D9C7A9-EAA4-4A7F-0EAE-670C3E8F9E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 this service the admin can login into the book hive app.</a:t>
            </a:r>
          </a:p>
          <a:p>
            <a:r>
              <a:rPr lang="en-IN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Now the admin can add the books which are visible for the user</a:t>
            </a:r>
          </a:p>
          <a:p>
            <a:r>
              <a:rPr lang="en-IN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Admin also has the ability to delete books and Update books.</a:t>
            </a:r>
          </a:p>
          <a:p>
            <a:r>
              <a:rPr lang="en-IN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Admin can also view all the orders placed by users.</a:t>
            </a:r>
          </a:p>
        </p:txBody>
      </p:sp>
    </p:spTree>
    <p:extLst>
      <p:ext uri="{BB962C8B-B14F-4D97-AF65-F5344CB8AC3E}">
        <p14:creationId xmlns:p14="http://schemas.microsoft.com/office/powerpoint/2010/main" val="6912902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70829-F43C-1A4A-FA18-442E07C5C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User Service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C0DE39-618D-A7AC-8F88-2ACFE1ADB6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 our application first the user can register himself and then he can login.</a:t>
            </a:r>
          </a:p>
          <a:p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All the books which are added by the admin can be visible to the user.</a:t>
            </a:r>
          </a:p>
          <a:p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If user wants to buy for future use he can add into the cart.</a:t>
            </a:r>
          </a:p>
          <a:p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User can also order the books which he likes.</a:t>
            </a:r>
          </a:p>
          <a:p>
            <a:pPr marL="114300" indent="0">
              <a:buNone/>
            </a:pPr>
            <a:endParaRPr lang="en-IN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64376183"/>
      </p:ext>
    </p:extLst>
  </p:cSld>
  <p:clrMapOvr>
    <a:masterClrMapping/>
  </p:clrMapOvr>
</p:sld>
</file>

<file path=ppt/theme/theme1.xml><?xml version="1.0" encoding="utf-8"?>
<a:theme xmlns:a="http://schemas.openxmlformats.org/drawingml/2006/main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607D8B"/>
      </a:accent3>
      <a:accent4>
        <a:srgbClr val="78909C"/>
      </a:accent4>
      <a:accent5>
        <a:srgbClr val="57BB8A"/>
      </a:accent5>
      <a:accent6>
        <a:srgbClr val="DCE755"/>
      </a:accent6>
      <a:hlink>
        <a:srgbClr val="57BB8A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1381</TotalTime>
  <Words>570</Words>
  <Application>Microsoft Office PowerPoint</Application>
  <PresentationFormat>On-screen Show (16:9)</PresentationFormat>
  <Paragraphs>133</Paragraphs>
  <Slides>20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Corbel</vt:lpstr>
      <vt:lpstr>Arial</vt:lpstr>
      <vt:lpstr>Open Sans</vt:lpstr>
      <vt:lpstr>Calibri</vt:lpstr>
      <vt:lpstr>Algerian</vt:lpstr>
      <vt:lpstr>Economica</vt:lpstr>
      <vt:lpstr>Wingdings</vt:lpstr>
      <vt:lpstr>Luxe</vt:lpstr>
      <vt:lpstr>BookHive</vt:lpstr>
      <vt:lpstr>Outline</vt:lpstr>
      <vt:lpstr>Problem Statement</vt:lpstr>
      <vt:lpstr>Objective </vt:lpstr>
      <vt:lpstr>Technologies and Tools Used</vt:lpstr>
      <vt:lpstr>PowerPoint Presentation</vt:lpstr>
      <vt:lpstr> Project Overview </vt:lpstr>
      <vt:lpstr>Admin Service</vt:lpstr>
      <vt:lpstr>User Service</vt:lpstr>
      <vt:lpstr>Book Service</vt:lpstr>
      <vt:lpstr>Cart Service</vt:lpstr>
      <vt:lpstr>Order Service</vt:lpstr>
      <vt:lpstr>PowerPoint Presentation</vt:lpstr>
      <vt:lpstr> Architecture</vt:lpstr>
      <vt:lpstr>Architectural Diagram</vt:lpstr>
      <vt:lpstr>PowerPoint Presentation</vt:lpstr>
      <vt:lpstr>PowerPoint Presentation</vt:lpstr>
      <vt:lpstr>Now Let’s See Execution Part</vt:lpstr>
      <vt:lpstr>Conclusion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Tiwari, Shivansh</dc:creator>
  <cp:lastModifiedBy>Charishma Dasari</cp:lastModifiedBy>
  <cp:revision>93</cp:revision>
  <dcterms:created xsi:type="dcterms:W3CDTF">2022-09-19T09:47:26Z</dcterms:created>
  <dcterms:modified xsi:type="dcterms:W3CDTF">2022-12-06T06:33:58Z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E5D5A6C1AEA74A7690890E69D89AE995</vt:lpwstr>
  </property>
  <property fmtid="{D5CDD505-2E9C-101B-9397-08002B2CF9AE}" pid="3" name="KSOProductBuildVer">
    <vt:lpwstr>1033-11.2.0.11306</vt:lpwstr>
  </property>
</Properties>
</file>